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35" d="100"/>
          <a:sy n="35" d="100"/>
        </p:scale>
        <p:origin x="1992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670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171484-C3AE-0342-9190-61F3E18D26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74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95B56-75F9-5941-A98C-FC6E7439505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54936" y="1630635"/>
            <a:ext cx="6662528" cy="7978314"/>
          </a:xfrm>
          <a:prstGeom prst="rect">
            <a:avLst/>
          </a:prstGeom>
        </p:spPr>
        <p:txBody>
          <a:bodyPr/>
          <a:lstStyle/>
          <a:p>
            <a:r>
              <a:rPr lang="en-US" sz="1800" dirty="0">
                <a:solidFill>
                  <a:srgbClr val="005991"/>
                </a:solidFill>
                <a:latin typeface="Arial Rounded MT Bold" panose="020F0704030504030204" pitchFamily="34" charset="77"/>
              </a:rPr>
              <a:t>Title</a:t>
            </a:r>
            <a:br>
              <a:rPr lang="en-US" sz="1600" dirty="0">
                <a:solidFill>
                  <a:srgbClr val="005991"/>
                </a:solidFill>
                <a:latin typeface="Arial Rounded MT Bold" panose="020F0704030504030204" pitchFamily="34" charset="77"/>
              </a:rPr>
            </a:br>
            <a:br>
              <a:rPr lang="en-US" sz="1600" dirty="0">
                <a:solidFill>
                  <a:srgbClr val="005991"/>
                </a:solidFill>
                <a:latin typeface="Arial Rounded MT Bold" panose="020F0704030504030204" pitchFamily="34" charset="77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Body text.</a:t>
            </a:r>
          </a:p>
        </p:txBody>
      </p:sp>
    </p:spTree>
    <p:extLst>
      <p:ext uri="{BB962C8B-B14F-4D97-AF65-F5344CB8AC3E}">
        <p14:creationId xmlns:p14="http://schemas.microsoft.com/office/powerpoint/2010/main" val="2268432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C9AED346AFE7408B5D967764D93937" ma:contentTypeVersion="11" ma:contentTypeDescription="Create a new document." ma:contentTypeScope="" ma:versionID="6bb0b6be7ebba74a2ffe92c6e9d6d413">
  <xsd:schema xmlns:xsd="http://www.w3.org/2001/XMLSchema" xmlns:xs="http://www.w3.org/2001/XMLSchema" xmlns:p="http://schemas.microsoft.com/office/2006/metadata/properties" xmlns:ns2="a5adc49c-3c57-4d88-8c1e-fe6daace35f1" xmlns:ns3="2b6c2884-79aa-4675-bb67-90d4e79a1bdd" targetNamespace="http://schemas.microsoft.com/office/2006/metadata/properties" ma:root="true" ma:fieldsID="4de1678bc07a0ba1ddf0f191b639babf" ns2:_="" ns3:_="">
    <xsd:import namespace="a5adc49c-3c57-4d88-8c1e-fe6daace35f1"/>
    <xsd:import namespace="2b6c2884-79aa-4675-bb67-90d4e79a1b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adc49c-3c57-4d88-8c1e-fe6daace35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6c2884-79aa-4675-bb67-90d4e79a1bd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851B931-7E9D-45AC-B823-4484230EE072}"/>
</file>

<file path=customXml/itemProps2.xml><?xml version="1.0" encoding="utf-8"?>
<ds:datastoreItem xmlns:ds="http://schemas.openxmlformats.org/officeDocument/2006/customXml" ds:itemID="{66887FB0-DC24-49C7-BFD4-11F23F639025}"/>
</file>

<file path=customXml/itemProps3.xml><?xml version="1.0" encoding="utf-8"?>
<ds:datastoreItem xmlns:ds="http://schemas.openxmlformats.org/officeDocument/2006/customXml" ds:itemID="{6E1FA4BF-E053-441F-9DBC-2A44515F669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6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Arial Rounded MT Bold</vt:lpstr>
      <vt:lpstr>Office Theme</vt:lpstr>
      <vt:lpstr>Title  Body text.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 Body text.</dc:title>
  <dc:creator>Gray, Emma, L</dc:creator>
  <cp:lastModifiedBy>Wurth, Sarah</cp:lastModifiedBy>
  <cp:revision>2</cp:revision>
  <dcterms:created xsi:type="dcterms:W3CDTF">2020-05-19T23:36:09Z</dcterms:created>
  <dcterms:modified xsi:type="dcterms:W3CDTF">2020-05-20T14:49:36Z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0x0101001CC9AED346AFE7408B5D967764D93937</vt:lpwstr>
  </property>
</Properties>
</file>