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058400" cy="1554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36" d="100"/>
          <a:sy n="36" d="100"/>
        </p:scale>
        <p:origin x="269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150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4FA3C-E430-8248-8A5F-C1C82B047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5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8761-06B9-7D49-83F7-DD314633D49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54380" y="1968288"/>
            <a:ext cx="8549640" cy="5411893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005A91"/>
                </a:solidFill>
                <a:latin typeface="Arial Rounded MT Bold" panose="020F0704030504030204" pitchFamily="34" charset="77"/>
              </a:rPr>
              <a:t>Title</a:t>
            </a:r>
            <a:br>
              <a:rPr lang="en-US" sz="4000" dirty="0">
                <a:solidFill>
                  <a:srgbClr val="005A91"/>
                </a:solidFill>
                <a:latin typeface="Arial Rounded MT Bold" panose="020F0704030504030204" pitchFamily="34" charset="77"/>
              </a:rPr>
            </a:br>
            <a:br>
              <a:rPr lang="en-US" sz="4000" dirty="0">
                <a:solidFill>
                  <a:srgbClr val="005A91"/>
                </a:solidFill>
                <a:latin typeface="Arial Rounded MT Bold" panose="020F0704030504030204" pitchFamily="34" charset="77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Body text.</a:t>
            </a:r>
          </a:p>
        </p:txBody>
      </p:sp>
    </p:spTree>
    <p:extLst>
      <p:ext uri="{BB962C8B-B14F-4D97-AF65-F5344CB8AC3E}">
        <p14:creationId xmlns:p14="http://schemas.microsoft.com/office/powerpoint/2010/main" val="4095527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9AED346AFE7408B5D967764D93937" ma:contentTypeVersion="11" ma:contentTypeDescription="Create a new document." ma:contentTypeScope="" ma:versionID="6bb0b6be7ebba74a2ffe92c6e9d6d413">
  <xsd:schema xmlns:xsd="http://www.w3.org/2001/XMLSchema" xmlns:xs="http://www.w3.org/2001/XMLSchema" xmlns:p="http://schemas.microsoft.com/office/2006/metadata/properties" xmlns:ns2="a5adc49c-3c57-4d88-8c1e-fe6daace35f1" xmlns:ns3="2b6c2884-79aa-4675-bb67-90d4e79a1bdd" targetNamespace="http://schemas.microsoft.com/office/2006/metadata/properties" ma:root="true" ma:fieldsID="4de1678bc07a0ba1ddf0f191b639babf" ns2:_="" ns3:_="">
    <xsd:import namespace="a5adc49c-3c57-4d88-8c1e-fe6daace35f1"/>
    <xsd:import namespace="2b6c2884-79aa-4675-bb67-90d4e79a1b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adc49c-3c57-4d88-8c1e-fe6daace35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6c2884-79aa-4675-bb67-90d4e79a1b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049743-C9C0-489A-9FCF-1966EE95A39B}"/>
</file>

<file path=customXml/itemProps2.xml><?xml version="1.0" encoding="utf-8"?>
<ds:datastoreItem xmlns:ds="http://schemas.openxmlformats.org/officeDocument/2006/customXml" ds:itemID="{4748EC4F-63D3-4823-87ED-8E57E38757EC}"/>
</file>

<file path=customXml/itemProps3.xml><?xml version="1.0" encoding="utf-8"?>
<ds:datastoreItem xmlns:ds="http://schemas.openxmlformats.org/officeDocument/2006/customXml" ds:itemID="{D3A555D8-B2B4-47FD-B6A0-24A9E0AD656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Rounded MT Bold</vt:lpstr>
      <vt:lpstr>Office Theme</vt:lpstr>
      <vt:lpstr>Title  Body text.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 Body text.</dc:title>
  <dc:creator>Gray, Emma, L</dc:creator>
  <cp:lastModifiedBy>Wurth, Sarah</cp:lastModifiedBy>
  <cp:revision>2</cp:revision>
  <cp:lastPrinted>2020-05-19T23:44:59Z</cp:lastPrinted>
  <dcterms:created xsi:type="dcterms:W3CDTF">2020-05-19T23:44:49Z</dcterms:created>
  <dcterms:modified xsi:type="dcterms:W3CDTF">2020-05-20T14:49:19Z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0x0101001CC9AED346AFE7408B5D967764D93937</vt:lpwstr>
  </property>
</Properties>
</file>